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1" r:id="rId3"/>
    <p:sldId id="269" r:id="rId4"/>
    <p:sldId id="270" r:id="rId5"/>
    <p:sldId id="271" r:id="rId6"/>
    <p:sldId id="265" r:id="rId7"/>
    <p:sldId id="272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87" d="100"/>
          <a:sy n="87" d="100"/>
        </p:scale>
        <p:origin x="-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1/26/18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1/26/18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1/26/18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1/26/18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18143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2018 Spring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January 27,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Marcus,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630788"/>
            <a:ext cx="7909316" cy="10514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</a:t>
            </a:r>
            <a:r>
              <a:rPr lang="en-US" dirty="0" smtClean="0">
                <a:latin typeface="Verdana" charset="0"/>
                <a:cs typeface="ＭＳ Ｐゴシック" charset="0"/>
              </a:rPr>
              <a:t>Name</a:t>
            </a:r>
            <a:r>
              <a:rPr lang="en-US" dirty="0" smtClean="0">
                <a:latin typeface="Verdana" charset="0"/>
                <a:cs typeface="ＭＳ Ｐゴシック" charset="0"/>
              </a:rPr>
              <a:t>: </a:t>
            </a:r>
            <a:r>
              <a:rPr lang="en-US" dirty="0" smtClean="0">
                <a:latin typeface="Verdana" charset="0"/>
                <a:cs typeface="ＭＳ Ｐゴシック" charset="0"/>
              </a:rPr>
              <a:t>Central Texas Section</a:t>
            </a:r>
            <a:endParaRPr lang="en-US" dirty="0" smtClean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</a:t>
            </a:r>
            <a:r>
              <a:rPr lang="en-US" dirty="0" smtClean="0">
                <a:latin typeface="Verdana" charset="0"/>
                <a:cs typeface="ＭＳ Ｐゴシック" charset="0"/>
              </a:rPr>
              <a:t>by:  </a:t>
            </a:r>
            <a:r>
              <a:rPr lang="en-US" dirty="0" smtClean="0">
                <a:latin typeface="Verdana" charset="0"/>
                <a:cs typeface="ＭＳ Ｐゴシック" charset="0"/>
              </a:rPr>
              <a:t>Fawzi Behmann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1/26/18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Verdana" charset="0"/>
                <a:cs typeface="ＭＳ Ｐゴシック" charset="0"/>
              </a:rPr>
              <a:t>Backup </a:t>
            </a:r>
            <a:r>
              <a:rPr lang="mr-IN" sz="2400" dirty="0" smtClean="0">
                <a:latin typeface="Verdana" charset="0"/>
                <a:cs typeface="ＭＳ Ｐゴシック" charset="0"/>
              </a:rPr>
              <a:t>–</a:t>
            </a:r>
            <a:r>
              <a:rPr lang="en-US" sz="2400" dirty="0" smtClean="0">
                <a:latin typeface="Verdana" charset="0"/>
                <a:cs typeface="ＭＳ Ｐゴシック" charset="0"/>
              </a:rPr>
              <a:t> List of Technical presentations</a:t>
            </a:r>
            <a:endParaRPr lang="en-US" sz="2400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1/26/18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10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Xxxxx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1/26/18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444929"/>
            <a:ext cx="837317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For Central Texas Section to be RELEVANT to the members and community at large. </a:t>
            </a:r>
          </a:p>
          <a:p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Chapter vitality: Min 3-5 meetings, relevant topics, increase attendance, audience satisfaction</a:t>
            </a:r>
          </a:p>
          <a:p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Improve Communications and Training</a:t>
            </a:r>
          </a:p>
          <a:p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Building communities of Interest: K-12, Student engagement, YP</a:t>
            </a:r>
          </a:p>
          <a:p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CTS Initiatives: Collaboration with other consortiums/councils, special interest groups, industry, government and academia</a:t>
            </a:r>
          </a:p>
          <a:p>
            <a:endParaRPr lang="en-US" sz="105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Collaboration with other sections, regions, and societies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37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Leadership </a:t>
            </a:r>
            <a:r>
              <a:rPr lang="en-US" dirty="0">
                <a:latin typeface="Verdana" charset="0"/>
                <a:cs typeface="ＭＳ Ｐゴシック" charset="0"/>
              </a:rPr>
              <a:t>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1/27/18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444929"/>
            <a:ext cx="1370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6907" y="1806026"/>
            <a:ext cx="2108269" cy="470898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Fawzi </a:t>
            </a: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Vice Chair </a:t>
            </a:r>
            <a:r>
              <a:rPr lang="mr-IN" dirty="0" smtClean="0"/>
              <a:t>–</a:t>
            </a:r>
            <a:r>
              <a:rPr lang="en-US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Fabio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Vice Chair </a:t>
            </a:r>
            <a:r>
              <a:rPr lang="mr-IN" dirty="0" smtClean="0"/>
              <a:t>–</a:t>
            </a:r>
            <a:r>
              <a:rPr lang="en-US" dirty="0" smtClean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Sunny</a:t>
            </a:r>
          </a:p>
          <a:p>
            <a:endParaRPr lang="en-US" sz="800" dirty="0" smtClean="0"/>
          </a:p>
          <a:p>
            <a:r>
              <a:rPr lang="en-US" dirty="0" smtClean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Raymond</a:t>
            </a:r>
          </a:p>
          <a:p>
            <a:endParaRPr lang="en-US" sz="800" dirty="0" smtClean="0"/>
          </a:p>
          <a:p>
            <a:r>
              <a:rPr lang="en-US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Bill Martino</a:t>
            </a:r>
          </a:p>
          <a:p>
            <a:endParaRPr lang="en-US" sz="800" dirty="0"/>
          </a:p>
          <a:p>
            <a:r>
              <a:rPr lang="en-US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Leslie</a:t>
            </a:r>
          </a:p>
          <a:p>
            <a:endParaRPr lang="en-US" sz="800" dirty="0"/>
          </a:p>
          <a:p>
            <a:r>
              <a:rPr lang="en-US" dirty="0" smtClean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Kenny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059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Leadership </a:t>
            </a:r>
            <a:r>
              <a:rPr lang="en-US" dirty="0">
                <a:latin typeface="Verdana" charset="0"/>
                <a:cs typeface="ＭＳ Ｐゴシック" charset="0"/>
              </a:rPr>
              <a:t>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1/27/18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444929"/>
            <a:ext cx="1370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203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907" y="1806026"/>
            <a:ext cx="2108269" cy="470898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Fawzi </a:t>
            </a: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Vice Chair </a:t>
            </a:r>
            <a:r>
              <a:rPr lang="mr-IN" dirty="0" smtClean="0"/>
              <a:t>–</a:t>
            </a:r>
            <a:r>
              <a:rPr lang="en-US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Fabio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Vice Chair </a:t>
            </a:r>
            <a:r>
              <a:rPr lang="mr-IN" dirty="0" smtClean="0"/>
              <a:t>–</a:t>
            </a:r>
            <a:r>
              <a:rPr lang="en-US" dirty="0" smtClean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Sunny</a:t>
            </a:r>
          </a:p>
          <a:p>
            <a:endParaRPr lang="en-US" sz="800" dirty="0" smtClean="0"/>
          </a:p>
          <a:p>
            <a:r>
              <a:rPr lang="en-US" dirty="0" smtClean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Raymond</a:t>
            </a:r>
          </a:p>
          <a:p>
            <a:endParaRPr lang="en-US" sz="800" dirty="0" smtClean="0"/>
          </a:p>
          <a:p>
            <a:r>
              <a:rPr lang="en-US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Bill Martino</a:t>
            </a:r>
          </a:p>
          <a:p>
            <a:endParaRPr lang="en-US" sz="800" dirty="0"/>
          </a:p>
          <a:p>
            <a:r>
              <a:rPr lang="en-US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Leslie</a:t>
            </a:r>
          </a:p>
          <a:p>
            <a:endParaRPr lang="en-US" sz="800" dirty="0"/>
          </a:p>
          <a:p>
            <a:r>
              <a:rPr lang="en-US" dirty="0" smtClean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Kenny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1795774"/>
            <a:ext cx="2456595" cy="50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3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Leadership </a:t>
            </a:r>
            <a:r>
              <a:rPr lang="en-US" dirty="0">
                <a:latin typeface="Verdana" charset="0"/>
                <a:cs typeface="ＭＳ Ｐゴシック" charset="0"/>
              </a:rPr>
              <a:t>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1/27/18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444929"/>
            <a:ext cx="1370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951219" y="1306412"/>
            <a:ext cx="203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Committees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7075" y="4438968"/>
            <a:ext cx="203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Coordinators</a:t>
            </a:r>
            <a:r>
              <a:rPr lang="en-US" sz="2000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203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907" y="1806026"/>
            <a:ext cx="2108269" cy="470898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Fawzi </a:t>
            </a: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Vice Chair </a:t>
            </a:r>
            <a:r>
              <a:rPr lang="mr-IN" dirty="0" smtClean="0"/>
              <a:t>–</a:t>
            </a:r>
            <a:r>
              <a:rPr lang="en-US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Fabio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Vice Chair </a:t>
            </a:r>
            <a:r>
              <a:rPr lang="mr-IN" dirty="0" smtClean="0"/>
              <a:t>–</a:t>
            </a:r>
            <a:r>
              <a:rPr lang="en-US" dirty="0" smtClean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Sunny</a:t>
            </a:r>
          </a:p>
          <a:p>
            <a:endParaRPr lang="en-US" sz="800" dirty="0" smtClean="0"/>
          </a:p>
          <a:p>
            <a:r>
              <a:rPr lang="en-US" dirty="0" smtClean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Raymond</a:t>
            </a:r>
          </a:p>
          <a:p>
            <a:endParaRPr lang="en-US" sz="800" dirty="0" smtClean="0"/>
          </a:p>
          <a:p>
            <a:r>
              <a:rPr lang="en-US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Bill Martino</a:t>
            </a:r>
          </a:p>
          <a:p>
            <a:endParaRPr lang="en-US" sz="800" dirty="0"/>
          </a:p>
          <a:p>
            <a:r>
              <a:rPr lang="en-US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Leslie</a:t>
            </a:r>
          </a:p>
          <a:p>
            <a:endParaRPr lang="en-US" sz="800" dirty="0"/>
          </a:p>
          <a:p>
            <a:r>
              <a:rPr lang="en-US" dirty="0" smtClean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Kenny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1795774"/>
            <a:ext cx="2456595" cy="5012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9848" y="1706522"/>
            <a:ext cx="3480440" cy="2831544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Awards </a:t>
            </a:r>
            <a:r>
              <a:rPr lang="en-US" sz="1600" dirty="0"/>
              <a:t>and </a:t>
            </a:r>
            <a:r>
              <a:rPr lang="en-US" sz="1600" dirty="0" smtClean="0"/>
              <a:t>Recognition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Finance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K</a:t>
            </a:r>
            <a:r>
              <a:rPr lang="en-US" sz="1600" dirty="0"/>
              <a:t>-12 Educational </a:t>
            </a:r>
            <a:r>
              <a:rPr lang="en-US" sz="16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Policies </a:t>
            </a:r>
            <a:r>
              <a:rPr lang="en-US" sz="1600" dirty="0"/>
              <a:t>and </a:t>
            </a:r>
            <a:r>
              <a:rPr lang="en-US" sz="1600" dirty="0" smtClean="0"/>
              <a:t>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Professional Activities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University </a:t>
            </a:r>
            <a:r>
              <a:rPr lang="en-US" sz="1600" dirty="0"/>
              <a:t>Student </a:t>
            </a:r>
            <a:r>
              <a:rPr lang="en-US" sz="1600" dirty="0" smtClean="0"/>
              <a:t>Liaison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vTools</a:t>
            </a:r>
            <a:endParaRPr lang="en-US" sz="1600" dirty="0"/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548142" y="4839078"/>
            <a:ext cx="2749471" cy="1600438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Analog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Mid-month reminder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Web Master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Government Relations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Public Relations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037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Events &amp; Initiatives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1/26/18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405" y="1354129"/>
            <a:ext cx="552651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Key Events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GreenTech 2018 (April 4-6, Austin)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Leadership Forum (July)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NI Week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TWS</a:t>
            </a:r>
          </a:p>
          <a:p>
            <a:endParaRPr lang="en-US" sz="2000" dirty="0" smtClean="0"/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60825" y="3063535"/>
            <a:ext cx="89625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Initiatives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Education: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CUP: Education Committee (</a:t>
            </a:r>
            <a:r>
              <a:rPr lang="en-US" dirty="0" err="1" smtClean="0"/>
              <a:t>SxSW</a:t>
            </a:r>
            <a:r>
              <a:rPr lang="en-US" dirty="0" smtClean="0"/>
              <a:t>, School Boards, UT,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Technology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PAWR </a:t>
            </a:r>
            <a:r>
              <a:rPr lang="mr-IN" dirty="0" smtClean="0"/>
              <a:t>–</a:t>
            </a:r>
            <a:r>
              <a:rPr lang="en-US" dirty="0" smtClean="0"/>
              <a:t> 5G test Bed, Smart connected community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Health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Austin health Center, Dell Medical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Transportation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UT, Cap Metro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Skill Building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ATC, ACC </a:t>
            </a:r>
          </a:p>
          <a:p>
            <a:pPr lvl="1"/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Others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1/27/18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825" y="4928600"/>
            <a:ext cx="8962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Finance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Improve on Budget preparation cycle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Quarterly review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Leverage reserve and technology &amp; community  opportunities </a:t>
            </a:r>
          </a:p>
          <a:p>
            <a:pPr lvl="1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81415" y="1346612"/>
            <a:ext cx="896258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Communication Portal (Interactive)</a:t>
            </a:r>
          </a:p>
          <a:p>
            <a:r>
              <a:rPr lang="en-US" sz="2400" b="1" dirty="0" smtClean="0"/>
              <a:t>View, Push, Interactive  </a:t>
            </a:r>
            <a:r>
              <a:rPr lang="en-US" sz="2400" b="1" dirty="0" smtClean="0">
                <a:sym typeface="Wingdings"/>
              </a:rPr>
              <a:t> </a:t>
            </a:r>
            <a:r>
              <a:rPr lang="en-US" sz="2400" b="1" dirty="0" err="1" smtClean="0">
                <a:sym typeface="Wingdings"/>
              </a:rPr>
              <a:t>Collabratec</a:t>
            </a:r>
            <a:endParaRPr lang="en-US" sz="2400" b="1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Events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Calendars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Volunteers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Blog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Jobs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227" y="3577271"/>
            <a:ext cx="89625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Awards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Chapter Achievement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Best Community Outreach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Outstanding Services </a:t>
            </a:r>
          </a:p>
        </p:txBody>
      </p:sp>
    </p:spTree>
    <p:extLst>
      <p:ext uri="{BB962C8B-B14F-4D97-AF65-F5344CB8AC3E}">
        <p14:creationId xmlns:p14="http://schemas.microsoft.com/office/powerpoint/2010/main" val="120867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51565"/>
            <a:ext cx="8888423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Example of </a:t>
            </a:r>
            <a:br>
              <a:rPr lang="en-US" dirty="0" smtClean="0">
                <a:latin typeface="Verdana" charset="0"/>
                <a:cs typeface="ＭＳ Ｐゴシック" charset="0"/>
              </a:rPr>
            </a:br>
            <a:r>
              <a:rPr lang="en-US" dirty="0" smtClean="0">
                <a:latin typeface="Verdana" charset="0"/>
                <a:cs typeface="ＭＳ Ｐゴシック" charset="0"/>
              </a:rPr>
              <a:t>Functional Collaboration/Integration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1/27/18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419942"/>
            <a:ext cx="4592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Chapter Collaboration</a:t>
            </a:r>
          </a:p>
          <a:p>
            <a:endParaRPr lang="en-US" sz="2400" dirty="0"/>
          </a:p>
          <a:p>
            <a:r>
              <a:rPr lang="en-US" sz="2000" dirty="0" err="1" smtClean="0"/>
              <a:t>ComSoc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Signal processing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EMBS</a:t>
            </a:r>
          </a:p>
          <a:p>
            <a:r>
              <a:rPr lang="en-US" sz="2000" dirty="0" smtClean="0"/>
              <a:t>Computer  </a:t>
            </a:r>
          </a:p>
          <a:p>
            <a:endParaRPr lang="en-US" sz="2400" dirty="0" smtClean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735333" y="1471121"/>
            <a:ext cx="4267200" cy="3886200"/>
            <a:chOff x="3200400" y="1524000"/>
            <a:chExt cx="4267200" cy="3886200"/>
          </a:xfrm>
        </p:grpSpPr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3200400" y="1524000"/>
              <a:ext cx="4267200" cy="3886200"/>
            </a:xfrm>
            <a:prstGeom prst="ellipse">
              <a:avLst/>
            </a:prstGeom>
            <a:noFill/>
            <a:ln w="38100">
              <a:solidFill>
                <a:srgbClr val="668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rgbClr val="CC3300"/>
                </a:buClr>
                <a:buSzPct val="50000"/>
                <a:buFont typeface="Monotype Sorts" charset="0"/>
                <a:buNone/>
              </a:pPr>
              <a:endParaRPr lang="en-US"/>
            </a:p>
          </p:txBody>
        </p:sp>
        <p:pic>
          <p:nvPicPr>
            <p:cNvPr id="8" name="Picture 5" descr="Screen Shot 2016-12-01 at 2.03.0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576" y="1752600"/>
              <a:ext cx="1453223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Screen Shot 2017-02-23 at 10.25.2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1" y="2895600"/>
              <a:ext cx="12954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Screen Shot 2017-02-23 at 10.24.36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743200"/>
              <a:ext cx="1109133" cy="120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343400"/>
              <a:ext cx="2590800" cy="59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024" y="2819400"/>
              <a:ext cx="1055376" cy="132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800600" y="4038600"/>
              <a:ext cx="822325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j-lt"/>
                </a:rPr>
                <a:t>Austin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66889" y="4665311"/>
            <a:ext cx="4592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Collaboration with others Groups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Austin Product Development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Austin IOT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Bio Austin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Austin </a:t>
            </a:r>
            <a:r>
              <a:rPr lang="en-US" dirty="0" err="1" smtClean="0"/>
              <a:t>Himss</a:t>
            </a:r>
            <a:endParaRPr lang="en-US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Backup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1/26/18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Xxxxx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3869</TotalTime>
  <Words>378</Words>
  <Application>Microsoft Macintosh PowerPoint</Application>
  <PresentationFormat>On-screen Show (4:3)</PresentationFormat>
  <Paragraphs>175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IEEE-Template</vt:lpstr>
      <vt:lpstr>IEEE Central Texas Section 2018 Spring Planning Meeting January 27, 2018 San Marcus, TX</vt:lpstr>
      <vt:lpstr>Mission</vt:lpstr>
      <vt:lpstr>Leadership Team</vt:lpstr>
      <vt:lpstr>Leadership Team</vt:lpstr>
      <vt:lpstr>Leadership Team</vt:lpstr>
      <vt:lpstr>2018 Events &amp; Initiatives</vt:lpstr>
      <vt:lpstr>Others</vt:lpstr>
      <vt:lpstr>Example of  Functional Collaboration/Integration</vt:lpstr>
      <vt:lpstr>Backup</vt:lpstr>
      <vt:lpstr>Backup – List of Technical presentations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Fawzi Behmann</cp:lastModifiedBy>
  <cp:revision>146</cp:revision>
  <cp:lastPrinted>2018-01-02T18:37:56Z</cp:lastPrinted>
  <dcterms:created xsi:type="dcterms:W3CDTF">2012-12-04T23:01:03Z</dcterms:created>
  <dcterms:modified xsi:type="dcterms:W3CDTF">2018-01-27T07:06:48Z</dcterms:modified>
</cp:coreProperties>
</file>